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5"/>
  </p:notesMasterIdLst>
  <p:sldIdLst>
    <p:sldId id="256" r:id="rId2"/>
    <p:sldId id="257" r:id="rId3"/>
    <p:sldId id="2076137304" r:id="rId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DE59E206-AF8B-4733-9AED-6337C205B657}" v="159" dt="2022-02-15T19:23:05.25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6005" autoAdjust="0"/>
  </p:normalViewPr>
  <p:slideViewPr>
    <p:cSldViewPr snapToGrid="0">
      <p:cViewPr varScale="1">
        <p:scale>
          <a:sx n="102" d="100"/>
          <a:sy n="102" d="100"/>
        </p:scale>
        <p:origin x="870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11" Type="http://schemas.microsoft.com/office/2015/10/relationships/revisionInfo" Target="revisionInfo.xml"/><Relationship Id="rId5" Type="http://schemas.openxmlformats.org/officeDocument/2006/relationships/notesMaster" Target="notesMasters/notesMaster1.xml"/><Relationship Id="rId10" Type="http://schemas.microsoft.com/office/2016/11/relationships/changesInfo" Target="changesInfos/changesInfo1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Inayeth Govender" userId="3ede4656-911c-4d47-8eef-c1266a648b44" providerId="ADAL" clId="{DE59E206-AF8B-4733-9AED-6337C205B657}"/>
    <pc:docChg chg="delSld modSld">
      <pc:chgData name="Inayeth Govender" userId="3ede4656-911c-4d47-8eef-c1266a648b44" providerId="ADAL" clId="{DE59E206-AF8B-4733-9AED-6337C205B657}" dt="2022-02-15T19:23:05.251" v="164" actId="20577"/>
      <pc:docMkLst>
        <pc:docMk/>
      </pc:docMkLst>
      <pc:sldChg chg="modSp">
        <pc:chgData name="Inayeth Govender" userId="3ede4656-911c-4d47-8eef-c1266a648b44" providerId="ADAL" clId="{DE59E206-AF8B-4733-9AED-6337C205B657}" dt="2022-02-15T19:23:05.251" v="164" actId="20577"/>
        <pc:sldMkLst>
          <pc:docMk/>
          <pc:sldMk cId="1965289059" sldId="256"/>
        </pc:sldMkLst>
        <pc:spChg chg="mod">
          <ac:chgData name="Inayeth Govender" userId="3ede4656-911c-4d47-8eef-c1266a648b44" providerId="ADAL" clId="{DE59E206-AF8B-4733-9AED-6337C205B657}" dt="2022-02-15T19:23:05.251" v="164" actId="20577"/>
          <ac:spMkLst>
            <pc:docMk/>
            <pc:sldMk cId="1965289059" sldId="256"/>
            <ac:spMk id="2" creationId="{59466067-717C-4493-B42D-417C333D6A72}"/>
          </ac:spMkLst>
        </pc:spChg>
      </pc:sldChg>
      <pc:sldChg chg="modSp modAnim">
        <pc:chgData name="Inayeth Govender" userId="3ede4656-911c-4d47-8eef-c1266a648b44" providerId="ADAL" clId="{DE59E206-AF8B-4733-9AED-6337C205B657}" dt="2022-02-15T19:22:51.102" v="156" actId="20577"/>
        <pc:sldMkLst>
          <pc:docMk/>
          <pc:sldMk cId="3237304481" sldId="257"/>
        </pc:sldMkLst>
        <pc:spChg chg="mod">
          <ac:chgData name="Inayeth Govender" userId="3ede4656-911c-4d47-8eef-c1266a648b44" providerId="ADAL" clId="{DE59E206-AF8B-4733-9AED-6337C205B657}" dt="2022-02-15T19:22:51.102" v="156" actId="20577"/>
          <ac:spMkLst>
            <pc:docMk/>
            <pc:sldMk cId="3237304481" sldId="257"/>
            <ac:spMk id="3" creationId="{6774D96C-3BBE-43F8-91B9-CD9F966AE98B}"/>
          </ac:spMkLst>
        </pc:spChg>
      </pc:sldChg>
      <pc:sldChg chg="del">
        <pc:chgData name="Inayeth Govender" userId="3ede4656-911c-4d47-8eef-c1266a648b44" providerId="ADAL" clId="{DE59E206-AF8B-4733-9AED-6337C205B657}" dt="2022-02-15T19:20:02.406" v="0" actId="47"/>
        <pc:sldMkLst>
          <pc:docMk/>
          <pc:sldMk cId="995027923" sldId="258"/>
        </pc:sldMkLst>
      </pc:sldChg>
      <pc:sldChg chg="del">
        <pc:chgData name="Inayeth Govender" userId="3ede4656-911c-4d47-8eef-c1266a648b44" providerId="ADAL" clId="{DE59E206-AF8B-4733-9AED-6337C205B657}" dt="2022-02-15T19:20:02.406" v="0" actId="47"/>
        <pc:sldMkLst>
          <pc:docMk/>
          <pc:sldMk cId="2665140601" sldId="259"/>
        </pc:sldMkLst>
      </pc:sldChg>
      <pc:sldChg chg="del">
        <pc:chgData name="Inayeth Govender" userId="3ede4656-911c-4d47-8eef-c1266a648b44" providerId="ADAL" clId="{DE59E206-AF8B-4733-9AED-6337C205B657}" dt="2022-02-15T19:20:02.406" v="0" actId="47"/>
        <pc:sldMkLst>
          <pc:docMk/>
          <pc:sldMk cId="2272554338" sldId="260"/>
        </pc:sldMkLst>
      </pc:sldChg>
      <pc:sldChg chg="del">
        <pc:chgData name="Inayeth Govender" userId="3ede4656-911c-4d47-8eef-c1266a648b44" providerId="ADAL" clId="{DE59E206-AF8B-4733-9AED-6337C205B657}" dt="2022-02-15T19:20:02.406" v="0" actId="47"/>
        <pc:sldMkLst>
          <pc:docMk/>
          <pc:sldMk cId="855050856" sldId="261"/>
        </pc:sldMkLst>
      </pc:sldChg>
      <pc:sldChg chg="del">
        <pc:chgData name="Inayeth Govender" userId="3ede4656-911c-4d47-8eef-c1266a648b44" providerId="ADAL" clId="{DE59E206-AF8B-4733-9AED-6337C205B657}" dt="2022-02-15T19:20:02.406" v="0" actId="47"/>
        <pc:sldMkLst>
          <pc:docMk/>
          <pc:sldMk cId="2774082441" sldId="262"/>
        </pc:sldMkLst>
      </pc:sldChg>
      <pc:sldChg chg="del">
        <pc:chgData name="Inayeth Govender" userId="3ede4656-911c-4d47-8eef-c1266a648b44" providerId="ADAL" clId="{DE59E206-AF8B-4733-9AED-6337C205B657}" dt="2022-02-15T19:20:02.406" v="0" actId="47"/>
        <pc:sldMkLst>
          <pc:docMk/>
          <pc:sldMk cId="2939807212" sldId="263"/>
        </pc:sldMkLst>
      </pc:sldChg>
      <pc:sldChg chg="del">
        <pc:chgData name="Inayeth Govender" userId="3ede4656-911c-4d47-8eef-c1266a648b44" providerId="ADAL" clId="{DE59E206-AF8B-4733-9AED-6337C205B657}" dt="2022-02-15T19:20:02.406" v="0" actId="47"/>
        <pc:sldMkLst>
          <pc:docMk/>
          <pc:sldMk cId="3394650168" sldId="264"/>
        </pc:sldMkLst>
      </pc:sldChg>
      <pc:sldChg chg="del">
        <pc:chgData name="Inayeth Govender" userId="3ede4656-911c-4d47-8eef-c1266a648b44" providerId="ADAL" clId="{DE59E206-AF8B-4733-9AED-6337C205B657}" dt="2022-02-15T19:20:02.406" v="0" actId="47"/>
        <pc:sldMkLst>
          <pc:docMk/>
          <pc:sldMk cId="807842752" sldId="265"/>
        </pc:sldMkLst>
      </pc:sldChg>
      <pc:sldChg chg="del">
        <pc:chgData name="Inayeth Govender" userId="3ede4656-911c-4d47-8eef-c1266a648b44" providerId="ADAL" clId="{DE59E206-AF8B-4733-9AED-6337C205B657}" dt="2022-02-15T19:20:02.406" v="0" actId="47"/>
        <pc:sldMkLst>
          <pc:docMk/>
          <pc:sldMk cId="2802545982" sldId="266"/>
        </pc:sldMkLst>
      </pc:sldChg>
      <pc:sldChg chg="del">
        <pc:chgData name="Inayeth Govender" userId="3ede4656-911c-4d47-8eef-c1266a648b44" providerId="ADAL" clId="{DE59E206-AF8B-4733-9AED-6337C205B657}" dt="2022-02-15T19:20:02.406" v="0" actId="47"/>
        <pc:sldMkLst>
          <pc:docMk/>
          <pc:sldMk cId="3174503659" sldId="2076137117"/>
        </pc:sldMkLst>
      </pc:sldChg>
      <pc:sldChg chg="modSp mod">
        <pc:chgData name="Inayeth Govender" userId="3ede4656-911c-4d47-8eef-c1266a648b44" providerId="ADAL" clId="{DE59E206-AF8B-4733-9AED-6337C205B657}" dt="2022-02-15T19:22:58.507" v="160" actId="20577"/>
        <pc:sldMkLst>
          <pc:docMk/>
          <pc:sldMk cId="397087480" sldId="2076137304"/>
        </pc:sldMkLst>
        <pc:spChg chg="mod">
          <ac:chgData name="Inayeth Govender" userId="3ede4656-911c-4d47-8eef-c1266a648b44" providerId="ADAL" clId="{DE59E206-AF8B-4733-9AED-6337C205B657}" dt="2022-02-15T19:22:58.507" v="160" actId="20577"/>
          <ac:spMkLst>
            <pc:docMk/>
            <pc:sldMk cId="397087480" sldId="2076137304"/>
            <ac:spMk id="3" creationId="{6048503E-79B0-4E19-AB98-3BA028A3C01D}"/>
          </ac:spMkLst>
        </pc:spChg>
      </pc:sldChg>
      <pc:sldMasterChg chg="delSldLayout">
        <pc:chgData name="Inayeth Govender" userId="3ede4656-911c-4d47-8eef-c1266a648b44" providerId="ADAL" clId="{DE59E206-AF8B-4733-9AED-6337C205B657}" dt="2022-02-15T19:20:02.406" v="0" actId="47"/>
        <pc:sldMasterMkLst>
          <pc:docMk/>
          <pc:sldMasterMk cId="0" sldId="2147483648"/>
        </pc:sldMasterMkLst>
        <pc:sldLayoutChg chg="del">
          <pc:chgData name="Inayeth Govender" userId="3ede4656-911c-4d47-8eef-c1266a648b44" providerId="ADAL" clId="{DE59E206-AF8B-4733-9AED-6337C205B657}" dt="2022-02-15T19:20:02.406" v="0" actId="47"/>
          <pc:sldLayoutMkLst>
            <pc:docMk/>
            <pc:sldMasterMk cId="0" sldId="2147483648"/>
            <pc:sldLayoutMk cId="820412158" sldId="2147483669"/>
          </pc:sldLayoutMkLst>
        </pc:sldLayoutChg>
      </pc:sldMasterChg>
    </pc:docChg>
  </pc:docChgLst>
</pc:chgInfo>
</file>

<file path=ppt/media/image1.jpeg>
</file>

<file path=ppt/media/image2.png>
</file>

<file path=ppt/media/image3.jpg>
</file>

<file path=ppt/media/image4.jpg>
</file>

<file path=ppt/media/image5.png>
</file>

<file path=ppt/media/image6.svg>
</file>

<file path=ppt/media/image7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75EC47B-71BC-431A-87C8-5FF6E7653D9E}" type="datetimeFigureOut">
              <a:rPr lang="en-US" smtClean="0"/>
              <a:t>2/15/2022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9534454-4BC5-4E0C-B89F-4658522CF9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205715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/>
              <a:t>Welcome to Module 8 : Power Apps - Working with data </a:t>
            </a:r>
          </a:p>
          <a:p>
            <a:endParaRPr lang="en-US" sz="1200" dirty="0"/>
          </a:p>
          <a:p>
            <a:r>
              <a:rPr lang="en-US" sz="1200" dirty="0"/>
              <a:t>My name is Inayeth Govender, I am  Data SC and Software developer ,my experience runs through  data , AI , ML app Development. </a:t>
            </a:r>
          </a:p>
          <a:p>
            <a:r>
              <a:rPr lang="en-US" sz="1200" dirty="0"/>
              <a:t>, and I will be your instructor for this module. In this module we will cover working with Data within the power apps builder , how json is written with a live demo at the end , so grab a cup of coffee and join me.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9534454-4BC5-4E0C-B89F-4658522CF910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241151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9534454-4BC5-4E0C-B89F-4658522CF910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544731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2014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38EEC551-8CDA-4EB6-89BB-2A86C9F091C8}" type="datetime8">
              <a:rPr lang="en-US" smtClean="0"/>
              <a:t>2/15/2022 9:19 PM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664110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8A87A34-81AB-432B-8DAE-1953F412C126}" type="datetimeFigureOut">
              <a:rPr lang="en-US" dirty="0"/>
              <a:t>2/15/2022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2/15/2022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2/15/2022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2/15/2022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2/15/2022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2/15/2022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2/15/2022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2/15/2022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2/15/2022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Demo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9239" y="2084186"/>
            <a:ext cx="9859116" cy="1158793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058" spc="-98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Demo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69240" y="3877277"/>
            <a:ext cx="9860674" cy="724246"/>
          </a:xfrm>
          <a:noFill/>
        </p:spPr>
        <p:txBody>
          <a:bodyPr lIns="182880" tIns="146304" rIns="182880" bIns="146304">
            <a:spAutoFit/>
          </a:bodyPr>
          <a:lstStyle>
            <a:lvl1pPr marL="0" indent="0">
              <a:spcBef>
                <a:spcPts val="0"/>
              </a:spcBef>
              <a:buNone/>
              <a:defRPr sz="3137" spc="0" baseline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/>
              <a:t>Speaker Name</a:t>
            </a:r>
          </a:p>
        </p:txBody>
      </p:sp>
    </p:spTree>
    <p:extLst>
      <p:ext uri="{BB962C8B-B14F-4D97-AF65-F5344CB8AC3E}">
        <p14:creationId xmlns:p14="http://schemas.microsoft.com/office/powerpoint/2010/main" val="427312290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2/15/2022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2/15/2022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2/15/2022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2/15/2022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2/15/2022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2/15/2022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2/15/2022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2/15/2022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0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pFill/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pFill/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2/15/2022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  <p:sldLayoutId id="2147483670" r:id="rId18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jp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7" Type="http://schemas.openxmlformats.org/officeDocument/2006/relationships/image" Target="../media/image7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8.xml"/><Relationship Id="rId6" Type="http://schemas.openxmlformats.org/officeDocument/2006/relationships/image" Target="../media/image6.svg"/><Relationship Id="rId5" Type="http://schemas.openxmlformats.org/officeDocument/2006/relationships/image" Target="../media/image5.png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duotone>
              <a:schemeClr val="bg2">
                <a:shade val="48000"/>
                <a:hueMod val="106000"/>
                <a:satMod val="140000"/>
                <a:lumMod val="42000"/>
              </a:schemeClr>
              <a:schemeClr val="bg2">
                <a:tint val="98000"/>
                <a:hueMod val="92000"/>
                <a:satMod val="220000"/>
                <a:lumMod val="9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5" name="Group 84">
            <a:extLst>
              <a:ext uri="{FF2B5EF4-FFF2-40B4-BE49-F238E27FC236}">
                <a16:creationId xmlns:a16="http://schemas.microsoft.com/office/drawing/2014/main" id="{BA06356A-43DE-43CA-8CA4-0A33516F46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86" name="Rectangle 85">
              <a:extLst>
                <a:ext uri="{FF2B5EF4-FFF2-40B4-BE49-F238E27FC236}">
                  <a16:creationId xmlns:a16="http://schemas.microsoft.com/office/drawing/2014/main" id="{15DE8DED-7A25-4B4F-B25E-FE7799792B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87" name="Picture 2">
              <a:extLst>
                <a:ext uri="{FF2B5EF4-FFF2-40B4-BE49-F238E27FC236}">
                  <a16:creationId xmlns:a16="http://schemas.microsoft.com/office/drawing/2014/main" id="{D79A2725-75E4-4E7E-ABB1-06832AD0BFB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4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:p14="http://schemas.microsoft.com/office/powerpoint/2010/main" xmlns:a14="http://schemas.microsoft.com/office/drawing/2010/main" xmlns:a16="http://schemas.microsoft.com/office/drawing/2014/main" xmlns="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59466067-717C-4493-B42D-417C333D6A7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4275668"/>
            <a:ext cx="8830733" cy="936096"/>
          </a:xfrm>
        </p:spPr>
        <p:txBody>
          <a:bodyPr>
            <a:normAutofit/>
          </a:bodyPr>
          <a:lstStyle/>
          <a:p>
            <a:r>
              <a:rPr lang="en-US" sz="3100" dirty="0"/>
              <a:t>Module 9 : Power Apps - Contact </a:t>
            </a:r>
            <a:r>
              <a:rPr lang="en-US" sz="3100"/>
              <a:t>Book App</a:t>
            </a:r>
            <a:endParaRPr lang="en-US" sz="31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310AFE7-4DAA-487E-9408-A301A83B54B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1" y="5244572"/>
            <a:ext cx="8830732" cy="690562"/>
          </a:xfrm>
        </p:spPr>
        <p:txBody>
          <a:bodyPr anchor="t">
            <a:normAutofit/>
          </a:bodyPr>
          <a:lstStyle/>
          <a:p>
            <a:r>
              <a:rPr lang="en-US" dirty="0"/>
              <a:t>Instructor :  Inayeth Govender </a:t>
            </a:r>
          </a:p>
        </p:txBody>
      </p:sp>
      <p:grpSp>
        <p:nvGrpSpPr>
          <p:cNvPr id="89" name="Group 88">
            <a:extLst>
              <a:ext uri="{FF2B5EF4-FFF2-40B4-BE49-F238E27FC236}">
                <a16:creationId xmlns:a16="http://schemas.microsoft.com/office/drawing/2014/main" id="{B957206D-2084-4CDA-A838-A71F3CA69A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4288" y="0"/>
            <a:ext cx="1220788" cy="6858001"/>
            <a:chOff x="-14288" y="0"/>
            <a:chExt cx="1220788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90" name="Rectangle 5">
              <a:extLst>
                <a:ext uri="{FF2B5EF4-FFF2-40B4-BE49-F238E27FC236}">
                  <a16:creationId xmlns:a16="http://schemas.microsoft.com/office/drawing/2014/main" id="{49EE7ED0-07AC-46CD-BB45-8A937F4E70F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91" name="Freeform 6">
              <a:extLst>
                <a:ext uri="{FF2B5EF4-FFF2-40B4-BE49-F238E27FC236}">
                  <a16:creationId xmlns:a16="http://schemas.microsoft.com/office/drawing/2014/main" id="{7CDCA357-A5A8-433C-A8A8-C2AA304192D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2" name="Freeform 7">
              <a:extLst>
                <a:ext uri="{FF2B5EF4-FFF2-40B4-BE49-F238E27FC236}">
                  <a16:creationId xmlns:a16="http://schemas.microsoft.com/office/drawing/2014/main" id="{686F12BD-B5E2-423B-AFBC-6E7721BDEB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3" name="Freeform 8">
              <a:extLst>
                <a:ext uri="{FF2B5EF4-FFF2-40B4-BE49-F238E27FC236}">
                  <a16:creationId xmlns:a16="http://schemas.microsoft.com/office/drawing/2014/main" id="{34E2172D-51E8-45E5-8491-9B08B99302C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4" name="Freeform 9">
              <a:extLst>
                <a:ext uri="{FF2B5EF4-FFF2-40B4-BE49-F238E27FC236}">
                  <a16:creationId xmlns:a16="http://schemas.microsoft.com/office/drawing/2014/main" id="{06AD8986-C583-47B8-972F-71ECA75D84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5" name="Freeform 10">
              <a:extLst>
                <a:ext uri="{FF2B5EF4-FFF2-40B4-BE49-F238E27FC236}">
                  <a16:creationId xmlns:a16="http://schemas.microsoft.com/office/drawing/2014/main" id="{DC5AC3F7-AD24-46A9-8728-9194F6E55F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6" name="Freeform 11">
              <a:extLst>
                <a:ext uri="{FF2B5EF4-FFF2-40B4-BE49-F238E27FC236}">
                  <a16:creationId xmlns:a16="http://schemas.microsoft.com/office/drawing/2014/main" id="{DEDD7237-7218-430E-8ADD-43BF1C2FB7A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7" name="Freeform 12">
              <a:extLst>
                <a:ext uri="{FF2B5EF4-FFF2-40B4-BE49-F238E27FC236}">
                  <a16:creationId xmlns:a16="http://schemas.microsoft.com/office/drawing/2014/main" id="{63E5FF8B-72D0-4DB3-87B0-3C69D392401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8" name="Freeform 13">
              <a:extLst>
                <a:ext uri="{FF2B5EF4-FFF2-40B4-BE49-F238E27FC236}">
                  <a16:creationId xmlns:a16="http://schemas.microsoft.com/office/drawing/2014/main" id="{9146D15F-3053-4F2B-82C3-B80207D99BC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9" name="Freeform 14">
              <a:extLst>
                <a:ext uri="{FF2B5EF4-FFF2-40B4-BE49-F238E27FC236}">
                  <a16:creationId xmlns:a16="http://schemas.microsoft.com/office/drawing/2014/main" id="{17780B06-6133-409B-BD51-74812090A31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0" name="Freeform 15">
              <a:extLst>
                <a:ext uri="{FF2B5EF4-FFF2-40B4-BE49-F238E27FC236}">
                  <a16:creationId xmlns:a16="http://schemas.microsoft.com/office/drawing/2014/main" id="{92554F21-13C1-42E8-9110-C4C41C4A11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1" name="Line 16">
              <a:extLst>
                <a:ext uri="{FF2B5EF4-FFF2-40B4-BE49-F238E27FC236}">
                  <a16:creationId xmlns:a16="http://schemas.microsoft.com/office/drawing/2014/main" id="{3BAF0C28-E449-4281-898F-63660304F9B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102" name="Freeform 17">
              <a:extLst>
                <a:ext uri="{FF2B5EF4-FFF2-40B4-BE49-F238E27FC236}">
                  <a16:creationId xmlns:a16="http://schemas.microsoft.com/office/drawing/2014/main" id="{86F4CD29-885C-40C0-B1A6-F43CB79C301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3" name="Freeform 18">
              <a:extLst>
                <a:ext uri="{FF2B5EF4-FFF2-40B4-BE49-F238E27FC236}">
                  <a16:creationId xmlns:a16="http://schemas.microsoft.com/office/drawing/2014/main" id="{46DF9E62-3805-4D23-BD93-19692DC89B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4" name="Freeform 19">
              <a:extLst>
                <a:ext uri="{FF2B5EF4-FFF2-40B4-BE49-F238E27FC236}">
                  <a16:creationId xmlns:a16="http://schemas.microsoft.com/office/drawing/2014/main" id="{E0BD96EE-A843-46EA-9ED3-8D805144DB7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5" name="Freeform 20">
              <a:extLst>
                <a:ext uri="{FF2B5EF4-FFF2-40B4-BE49-F238E27FC236}">
                  <a16:creationId xmlns:a16="http://schemas.microsoft.com/office/drawing/2014/main" id="{35B9B4B1-2B72-4908-A4B4-F3F5429148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6" name="Rectangle 21">
              <a:extLst>
                <a:ext uri="{FF2B5EF4-FFF2-40B4-BE49-F238E27FC236}">
                  <a16:creationId xmlns:a16="http://schemas.microsoft.com/office/drawing/2014/main" id="{CDE6E18B-80A1-4343-986A-22113BA14E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07" name="Freeform 22">
              <a:extLst>
                <a:ext uri="{FF2B5EF4-FFF2-40B4-BE49-F238E27FC236}">
                  <a16:creationId xmlns:a16="http://schemas.microsoft.com/office/drawing/2014/main" id="{C021891D-C947-43B5-A756-CB415C8BEFC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8" name="Freeform 23">
              <a:extLst>
                <a:ext uri="{FF2B5EF4-FFF2-40B4-BE49-F238E27FC236}">
                  <a16:creationId xmlns:a16="http://schemas.microsoft.com/office/drawing/2014/main" id="{528DEAEB-62B7-4CF3-A79F-CBDAB35F99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9" name="Freeform 24">
              <a:extLst>
                <a:ext uri="{FF2B5EF4-FFF2-40B4-BE49-F238E27FC236}">
                  <a16:creationId xmlns:a16="http://schemas.microsoft.com/office/drawing/2014/main" id="{9AFA58BA-4B4F-4B18-9827-329EBAEB0F4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0" name="Freeform 25">
              <a:extLst>
                <a:ext uri="{FF2B5EF4-FFF2-40B4-BE49-F238E27FC236}">
                  <a16:creationId xmlns:a16="http://schemas.microsoft.com/office/drawing/2014/main" id="{A2E8C7AC-2A9B-462B-8B58-36762B4F5CB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1" name="Freeform 26">
              <a:extLst>
                <a:ext uri="{FF2B5EF4-FFF2-40B4-BE49-F238E27FC236}">
                  <a16:creationId xmlns:a16="http://schemas.microsoft.com/office/drawing/2014/main" id="{14A116DA-964C-4956-B231-CA53A991E4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2" name="Freeform 27">
              <a:extLst>
                <a:ext uri="{FF2B5EF4-FFF2-40B4-BE49-F238E27FC236}">
                  <a16:creationId xmlns:a16="http://schemas.microsoft.com/office/drawing/2014/main" id="{F3DF947E-05D5-4949-BEF2-B0F1D7325C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3" name="Freeform 28">
              <a:extLst>
                <a:ext uri="{FF2B5EF4-FFF2-40B4-BE49-F238E27FC236}">
                  <a16:creationId xmlns:a16="http://schemas.microsoft.com/office/drawing/2014/main" id="{C730C19C-4A91-46FD-8347-4FF72C17430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4" name="Freeform 29">
              <a:extLst>
                <a:ext uri="{FF2B5EF4-FFF2-40B4-BE49-F238E27FC236}">
                  <a16:creationId xmlns:a16="http://schemas.microsoft.com/office/drawing/2014/main" id="{71B03DB5-C807-4B76-B965-9AFCBAC96E2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5" name="Freeform 30">
              <a:extLst>
                <a:ext uri="{FF2B5EF4-FFF2-40B4-BE49-F238E27FC236}">
                  <a16:creationId xmlns:a16="http://schemas.microsoft.com/office/drawing/2014/main" id="{D51E5BF1-4A80-4C67-AC66-CDD44EB70C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6" name="Freeform 31">
              <a:extLst>
                <a:ext uri="{FF2B5EF4-FFF2-40B4-BE49-F238E27FC236}">
                  <a16:creationId xmlns:a16="http://schemas.microsoft.com/office/drawing/2014/main" id="{86277520-FF1F-4FE4-8765-F5F668905E8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pic>
        <p:nvPicPr>
          <p:cNvPr id="5" name="Picture 4" descr="A picture containing sky, light, traffic&#10;&#10;Description automatically generated">
            <a:extLst>
              <a:ext uri="{FF2B5EF4-FFF2-40B4-BE49-F238E27FC236}">
                <a16:creationId xmlns:a16="http://schemas.microsoft.com/office/drawing/2014/main" id="{7C0919B3-965A-4315-8447-882C9008036E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17324" b="27194"/>
          <a:stretch/>
        </p:blipFill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</p:pic>
      <p:grpSp>
        <p:nvGrpSpPr>
          <p:cNvPr id="118" name="Group 117">
            <a:extLst>
              <a:ext uri="{FF2B5EF4-FFF2-40B4-BE49-F238E27FC236}">
                <a16:creationId xmlns:a16="http://schemas.microsoft.com/office/drawing/2014/main" id="{D1FF6940-C5C5-4FE7-A7E6-AC95AA3D3D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364912" y="0"/>
            <a:ext cx="674688" cy="6848476"/>
            <a:chOff x="11364912" y="0"/>
            <a:chExt cx="674688" cy="6848476"/>
          </a:xfrm>
          <a:gradFill flip="none" rotWithShape="1">
            <a:gsLst>
              <a:gs pos="0">
                <a:schemeClr val="tx2">
                  <a:alpha val="80000"/>
                </a:schemeClr>
              </a:gs>
              <a:gs pos="100000">
                <a:schemeClr val="bg2">
                  <a:lumMod val="60000"/>
                  <a:lumOff val="40000"/>
                  <a:alpha val="60000"/>
                </a:schemeClr>
              </a:gs>
            </a:gsLst>
            <a:lin ang="5400000" scaled="0"/>
            <a:tileRect/>
          </a:gradFill>
        </p:grpSpPr>
        <p:sp>
          <p:nvSpPr>
            <p:cNvPr id="119" name="Freeform 32">
              <a:extLst>
                <a:ext uri="{FF2B5EF4-FFF2-40B4-BE49-F238E27FC236}">
                  <a16:creationId xmlns:a16="http://schemas.microsoft.com/office/drawing/2014/main" id="{0DFF005C-D29D-415E-B942-26193B580BB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83975" y="0"/>
              <a:ext cx="417513" cy="512763"/>
            </a:xfrm>
            <a:custGeom>
              <a:avLst/>
              <a:gdLst/>
              <a:ahLst/>
              <a:cxnLst/>
              <a:rect l="0" t="0" r="r" b="b"/>
              <a:pathLst>
                <a:path w="263" h="323">
                  <a:moveTo>
                    <a:pt x="12" y="323"/>
                  </a:moveTo>
                  <a:lnTo>
                    <a:pt x="0" y="314"/>
                  </a:lnTo>
                  <a:lnTo>
                    <a:pt x="203" y="108"/>
                  </a:lnTo>
                  <a:lnTo>
                    <a:pt x="248" y="0"/>
                  </a:lnTo>
                  <a:lnTo>
                    <a:pt x="263" y="6"/>
                  </a:lnTo>
                  <a:lnTo>
                    <a:pt x="218" y="117"/>
                  </a:lnTo>
                  <a:lnTo>
                    <a:pt x="218" y="117"/>
                  </a:lnTo>
                  <a:lnTo>
                    <a:pt x="12" y="3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0" name="Freeform 33">
              <a:extLst>
                <a:ext uri="{FF2B5EF4-FFF2-40B4-BE49-F238E27FC236}">
                  <a16:creationId xmlns:a16="http://schemas.microsoft.com/office/drawing/2014/main" id="{915F7B41-FD13-4105-ABA7-2C1DBC35DB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364912" y="474663"/>
              <a:ext cx="157163" cy="152400"/>
            </a:xfrm>
            <a:custGeom>
              <a:avLst/>
              <a:gdLst/>
              <a:ahLst/>
              <a:cxnLst/>
              <a:rect l="0" t="0" r="r" b="b"/>
              <a:pathLst>
                <a:path w="33" h="32">
                  <a:moveTo>
                    <a:pt x="17" y="32"/>
                  </a:moveTo>
                  <a:cubicBezTo>
                    <a:pt x="13" y="32"/>
                    <a:pt x="9" y="30"/>
                    <a:pt x="6" y="27"/>
                  </a:cubicBezTo>
                  <a:cubicBezTo>
                    <a:pt x="0" y="21"/>
                    <a:pt x="0" y="11"/>
                    <a:pt x="6" y="5"/>
                  </a:cubicBezTo>
                  <a:cubicBezTo>
                    <a:pt x="9" y="2"/>
                    <a:pt x="13" y="0"/>
                    <a:pt x="17" y="0"/>
                  </a:cubicBezTo>
                  <a:cubicBezTo>
                    <a:pt x="21" y="0"/>
                    <a:pt x="25" y="2"/>
                    <a:pt x="28" y="5"/>
                  </a:cubicBezTo>
                  <a:cubicBezTo>
                    <a:pt x="31" y="8"/>
                    <a:pt x="33" y="12"/>
                    <a:pt x="33" y="16"/>
                  </a:cubicBezTo>
                  <a:cubicBezTo>
                    <a:pt x="33" y="20"/>
                    <a:pt x="31" y="24"/>
                    <a:pt x="28" y="27"/>
                  </a:cubicBezTo>
                  <a:cubicBezTo>
                    <a:pt x="25" y="30"/>
                    <a:pt x="21" y="32"/>
                    <a:pt x="17" y="32"/>
                  </a:cubicBezTo>
                  <a:close/>
                  <a:moveTo>
                    <a:pt x="17" y="4"/>
                  </a:moveTo>
                  <a:cubicBezTo>
                    <a:pt x="14" y="4"/>
                    <a:pt x="11" y="6"/>
                    <a:pt x="9" y="8"/>
                  </a:cubicBezTo>
                  <a:cubicBezTo>
                    <a:pt x="4" y="12"/>
                    <a:pt x="4" y="20"/>
                    <a:pt x="9" y="24"/>
                  </a:cubicBezTo>
                  <a:cubicBezTo>
                    <a:pt x="11" y="27"/>
                    <a:pt x="14" y="28"/>
                    <a:pt x="17" y="28"/>
                  </a:cubicBezTo>
                  <a:cubicBezTo>
                    <a:pt x="20" y="28"/>
                    <a:pt x="23" y="27"/>
                    <a:pt x="26" y="24"/>
                  </a:cubicBezTo>
                  <a:cubicBezTo>
                    <a:pt x="30" y="20"/>
                    <a:pt x="30" y="12"/>
                    <a:pt x="26" y="8"/>
                  </a:cubicBezTo>
                  <a:cubicBezTo>
                    <a:pt x="23" y="6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1" name="Freeform 34">
              <a:extLst>
                <a:ext uri="{FF2B5EF4-FFF2-40B4-BE49-F238E27FC236}">
                  <a16:creationId xmlns:a16="http://schemas.microsoft.com/office/drawing/2014/main" id="{F470625E-BCB3-411B-AEA1-ACA517B6D92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1612" y="1539875"/>
              <a:ext cx="188913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2" name="Freeform 35">
              <a:extLst>
                <a:ext uri="{FF2B5EF4-FFF2-40B4-BE49-F238E27FC236}">
                  <a16:creationId xmlns:a16="http://schemas.microsoft.com/office/drawing/2014/main" id="{419D674F-04C2-4670-811C-674B17455E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31600" y="5694363"/>
              <a:ext cx="298450" cy="1154113"/>
            </a:xfrm>
            <a:custGeom>
              <a:avLst/>
              <a:gdLst/>
              <a:ahLst/>
              <a:cxnLst/>
              <a:rect l="0" t="0" r="r" b="b"/>
              <a:pathLst>
                <a:path w="188" h="727">
                  <a:moveTo>
                    <a:pt x="15" y="727"/>
                  </a:moveTo>
                  <a:lnTo>
                    <a:pt x="0" y="727"/>
                  </a:lnTo>
                  <a:lnTo>
                    <a:pt x="0" y="407"/>
                  </a:lnTo>
                  <a:lnTo>
                    <a:pt x="0" y="407"/>
                  </a:lnTo>
                  <a:lnTo>
                    <a:pt x="176" y="0"/>
                  </a:lnTo>
                  <a:lnTo>
                    <a:pt x="188" y="6"/>
                  </a:lnTo>
                  <a:lnTo>
                    <a:pt x="15" y="410"/>
                  </a:lnTo>
                  <a:lnTo>
                    <a:pt x="15" y="72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3" name="Freeform 36">
              <a:extLst>
                <a:ext uri="{FF2B5EF4-FFF2-40B4-BE49-F238E27FC236}">
                  <a16:creationId xmlns:a16="http://schemas.microsoft.com/office/drawing/2014/main" id="{E6414D0A-C9A7-43D0-93D1-66841A0B34D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72900" y="5551488"/>
              <a:ext cx="157163" cy="155575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5"/>
                    <a:pt x="0" y="16"/>
                  </a:cubicBezTo>
                  <a:cubicBezTo>
                    <a:pt x="0" y="7"/>
                    <a:pt x="8" y="0"/>
                    <a:pt x="17" y="0"/>
                  </a:cubicBezTo>
                  <a:cubicBezTo>
                    <a:pt x="26" y="0"/>
                    <a:pt x="33" y="7"/>
                    <a:pt x="33" y="16"/>
                  </a:cubicBezTo>
                  <a:cubicBezTo>
                    <a:pt x="33" y="25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9"/>
                    <a:pt x="4" y="16"/>
                  </a:cubicBezTo>
                  <a:cubicBezTo>
                    <a:pt x="4" y="23"/>
                    <a:pt x="10" y="29"/>
                    <a:pt x="17" y="29"/>
                  </a:cubicBezTo>
                  <a:cubicBezTo>
                    <a:pt x="23" y="29"/>
                    <a:pt x="29" y="23"/>
                    <a:pt x="29" y="16"/>
                  </a:cubicBezTo>
                  <a:cubicBezTo>
                    <a:pt x="29" y="9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4" name="Freeform 37">
              <a:extLst>
                <a:ext uri="{FF2B5EF4-FFF2-40B4-BE49-F238E27FC236}">
                  <a16:creationId xmlns:a16="http://schemas.microsoft.com/office/drawing/2014/main" id="{1ED189EA-96F1-4EA1-A518-CDE449D14F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10987" y="4763"/>
              <a:ext cx="304800" cy="1544638"/>
            </a:xfrm>
            <a:custGeom>
              <a:avLst/>
              <a:gdLst/>
              <a:ahLst/>
              <a:cxnLst/>
              <a:rect l="0" t="0" r="r" b="b"/>
              <a:pathLst>
                <a:path w="192" h="973">
                  <a:moveTo>
                    <a:pt x="15" y="973"/>
                  </a:moveTo>
                  <a:lnTo>
                    <a:pt x="0" y="973"/>
                  </a:lnTo>
                  <a:lnTo>
                    <a:pt x="0" y="790"/>
                  </a:lnTo>
                  <a:lnTo>
                    <a:pt x="174" y="614"/>
                  </a:lnTo>
                  <a:lnTo>
                    <a:pt x="174" y="0"/>
                  </a:lnTo>
                  <a:lnTo>
                    <a:pt x="192" y="0"/>
                  </a:lnTo>
                  <a:lnTo>
                    <a:pt x="192" y="620"/>
                  </a:lnTo>
                  <a:lnTo>
                    <a:pt x="15" y="796"/>
                  </a:lnTo>
                  <a:lnTo>
                    <a:pt x="15" y="97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5" name="Freeform 38">
              <a:extLst>
                <a:ext uri="{FF2B5EF4-FFF2-40B4-BE49-F238E27FC236}">
                  <a16:creationId xmlns:a16="http://schemas.microsoft.com/office/drawing/2014/main" id="{DF393C81-16AB-486B-B1C8-55332336CE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6375" y="4867275"/>
              <a:ext cx="188913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6" name="Freeform 39">
              <a:extLst>
                <a:ext uri="{FF2B5EF4-FFF2-40B4-BE49-F238E27FC236}">
                  <a16:creationId xmlns:a16="http://schemas.microsoft.com/office/drawing/2014/main" id="{D52BBA0D-2307-49C0-A62A-C69AB44B4C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41112" y="5046663"/>
              <a:ext cx="307975" cy="1801813"/>
            </a:xfrm>
            <a:custGeom>
              <a:avLst/>
              <a:gdLst/>
              <a:ahLst/>
              <a:cxnLst/>
              <a:rect l="0" t="0" r="r" b="b"/>
              <a:pathLst>
                <a:path w="194" h="1135">
                  <a:moveTo>
                    <a:pt x="18" y="1135"/>
                  </a:moveTo>
                  <a:lnTo>
                    <a:pt x="0" y="1135"/>
                  </a:lnTo>
                  <a:lnTo>
                    <a:pt x="0" y="354"/>
                  </a:lnTo>
                  <a:lnTo>
                    <a:pt x="176" y="177"/>
                  </a:lnTo>
                  <a:lnTo>
                    <a:pt x="176" y="0"/>
                  </a:lnTo>
                  <a:lnTo>
                    <a:pt x="194" y="0"/>
                  </a:lnTo>
                  <a:lnTo>
                    <a:pt x="194" y="183"/>
                  </a:lnTo>
                  <a:lnTo>
                    <a:pt x="18" y="360"/>
                  </a:lnTo>
                  <a:lnTo>
                    <a:pt x="18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7" name="Freeform 40">
              <a:extLst>
                <a:ext uri="{FF2B5EF4-FFF2-40B4-BE49-F238E27FC236}">
                  <a16:creationId xmlns:a16="http://schemas.microsoft.com/office/drawing/2014/main" id="{3E01BCBE-46AA-4B07-8BF1-F3210E3D3F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849100" y="64166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8" name="Rectangle 41">
              <a:extLst>
                <a:ext uri="{FF2B5EF4-FFF2-40B4-BE49-F238E27FC236}">
                  <a16:creationId xmlns:a16="http://schemas.microsoft.com/office/drawing/2014/main" id="{FFA320B4-594E-4DEA-9CA3-AF8341CB8C1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939587" y="6596063"/>
              <a:ext cx="23813" cy="2524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</p:grpSp>
    </p:spTree>
    <p:extLst>
      <p:ext uri="{BB962C8B-B14F-4D97-AF65-F5344CB8AC3E}">
        <p14:creationId xmlns:p14="http://schemas.microsoft.com/office/powerpoint/2010/main" val="19652890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duotone>
              <a:schemeClr val="bg2">
                <a:shade val="48000"/>
                <a:hueMod val="106000"/>
                <a:satMod val="140000"/>
                <a:lumMod val="42000"/>
              </a:schemeClr>
              <a:schemeClr val="bg2">
                <a:tint val="98000"/>
                <a:hueMod val="92000"/>
                <a:satMod val="220000"/>
                <a:lumMod val="9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3FD401-01D7-4BAB-AF99-FD8D723571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</p:spPr>
        <p:txBody>
          <a:bodyPr>
            <a:normAutofit/>
          </a:bodyPr>
          <a:lstStyle/>
          <a:p>
            <a:pPr algn="ctr"/>
            <a:r>
              <a:rPr lang="en-US" u="sng"/>
              <a:t>Module Outline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74D96C-3BBE-43F8-91B9-CD9F966AE9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2249487"/>
            <a:ext cx="4844521" cy="3541714"/>
          </a:xfrm>
        </p:spPr>
        <p:txBody>
          <a:bodyPr anchor="ctr">
            <a:normAutofit/>
          </a:bodyPr>
          <a:lstStyle/>
          <a:p>
            <a:r>
              <a:rPr lang="en-US" dirty="0"/>
              <a:t>Excel Data base setup </a:t>
            </a:r>
          </a:p>
          <a:p>
            <a:r>
              <a:rPr lang="en-US" dirty="0"/>
              <a:t>Creating a Contact Book App 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5" name="Picture 4" descr="Graphical user interface&#10;&#10;Description automatically generated with low confidence">
            <a:extLst>
              <a:ext uri="{FF2B5EF4-FFF2-40B4-BE49-F238E27FC236}">
                <a16:creationId xmlns:a16="http://schemas.microsoft.com/office/drawing/2014/main" id="{281165DF-A765-4C32-ADA4-1E87AA0C07C5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1911" r="3" b="3"/>
          <a:stretch/>
        </p:blipFill>
        <p:spPr>
          <a:xfrm>
            <a:off x="6392335" y="2497720"/>
            <a:ext cx="4655075" cy="3047892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glow rad="228600">
              <a:schemeClr val="accent2">
                <a:satMod val="175000"/>
                <a:alpha val="40000"/>
              </a:schemeClr>
            </a:glow>
            <a:outerShdw blurRad="88900" dist="38100" dir="5400000" algn="t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2373044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duotone>
              <a:schemeClr val="bg2">
                <a:shade val="48000"/>
                <a:hueMod val="106000"/>
                <a:satMod val="140000"/>
                <a:lumMod val="42000"/>
              </a:schemeClr>
              <a:schemeClr val="bg2">
                <a:tint val="98000"/>
                <a:hueMod val="92000"/>
                <a:satMod val="220000"/>
                <a:lumMod val="9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9" name="Picture 2">
            <a:extLst>
              <a:ext uri="{FF2B5EF4-FFF2-40B4-BE49-F238E27FC236}">
                <a16:creationId xmlns:a16="http://schemas.microsoft.com/office/drawing/2014/main" id="{A725256B-14D4-4D13-99C3-67DB4DB08B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:p14="http://schemas.microsoft.com/office/powerpoint/2010/main" xmlns:a16="http://schemas.microsoft.com/office/drawing/2014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221" name="Group 220">
            <a:extLst>
              <a:ext uri="{FF2B5EF4-FFF2-40B4-BE49-F238E27FC236}">
                <a16:creationId xmlns:a16="http://schemas.microsoft.com/office/drawing/2014/main" id="{63B162F2-B930-47F6-A9DC-B50E364544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sp>
          <p:nvSpPr>
            <p:cNvPr id="222" name="Rectangle 5">
              <a:extLst>
                <a:ext uri="{FF2B5EF4-FFF2-40B4-BE49-F238E27FC236}">
                  <a16:creationId xmlns:a16="http://schemas.microsoft.com/office/drawing/2014/main" id="{6D0E7CA2-3FE6-4654-9900-A471C13122F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23" name="Freeform 6">
              <a:extLst>
                <a:ext uri="{FF2B5EF4-FFF2-40B4-BE49-F238E27FC236}">
                  <a16:creationId xmlns:a16="http://schemas.microsoft.com/office/drawing/2014/main" id="{55AD5E0D-76E5-49B6-BC6B-0E05F9F608C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4" name="Freeform 7">
              <a:extLst>
                <a:ext uri="{FF2B5EF4-FFF2-40B4-BE49-F238E27FC236}">
                  <a16:creationId xmlns:a16="http://schemas.microsoft.com/office/drawing/2014/main" id="{0C9EF950-31D2-48DF-ACA2-E34AD353DE0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5" name="Rectangle 8">
              <a:extLst>
                <a:ext uri="{FF2B5EF4-FFF2-40B4-BE49-F238E27FC236}">
                  <a16:creationId xmlns:a16="http://schemas.microsoft.com/office/drawing/2014/main" id="{DE78A160-3564-432F-B8BC-5656867D3B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26" name="Freeform 9">
              <a:extLst>
                <a:ext uri="{FF2B5EF4-FFF2-40B4-BE49-F238E27FC236}">
                  <a16:creationId xmlns:a16="http://schemas.microsoft.com/office/drawing/2014/main" id="{476DB23F-8033-45F5-9922-F7858DA4F5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7" name="Freeform 10">
              <a:extLst>
                <a:ext uri="{FF2B5EF4-FFF2-40B4-BE49-F238E27FC236}">
                  <a16:creationId xmlns:a16="http://schemas.microsoft.com/office/drawing/2014/main" id="{4069CC88-3CCB-4F31-9416-7C8B4AFB05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8" name="Freeform 11">
              <a:extLst>
                <a:ext uri="{FF2B5EF4-FFF2-40B4-BE49-F238E27FC236}">
                  <a16:creationId xmlns:a16="http://schemas.microsoft.com/office/drawing/2014/main" id="{4AEDE138-84AE-45BA-BCE8-0F9F2E3CE0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9" name="Freeform 12">
              <a:extLst>
                <a:ext uri="{FF2B5EF4-FFF2-40B4-BE49-F238E27FC236}">
                  <a16:creationId xmlns:a16="http://schemas.microsoft.com/office/drawing/2014/main" id="{81F00943-F4AD-44CD-B70E-46DA9689496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0" name="Freeform 13">
              <a:extLst>
                <a:ext uri="{FF2B5EF4-FFF2-40B4-BE49-F238E27FC236}">
                  <a16:creationId xmlns:a16="http://schemas.microsoft.com/office/drawing/2014/main" id="{4BE68431-6001-4AB1-BC5C-E94999B20F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1" name="Freeform 14">
              <a:extLst>
                <a:ext uri="{FF2B5EF4-FFF2-40B4-BE49-F238E27FC236}">
                  <a16:creationId xmlns:a16="http://schemas.microsoft.com/office/drawing/2014/main" id="{967C9189-F86F-4CE3-8D31-D23227B59F0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2" name="Freeform 15">
              <a:extLst>
                <a:ext uri="{FF2B5EF4-FFF2-40B4-BE49-F238E27FC236}">
                  <a16:creationId xmlns:a16="http://schemas.microsoft.com/office/drawing/2014/main" id="{7B2449D7-EFEF-475B-A5C0-A40D374A348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3" name="Freeform 16">
              <a:extLst>
                <a:ext uri="{FF2B5EF4-FFF2-40B4-BE49-F238E27FC236}">
                  <a16:creationId xmlns:a16="http://schemas.microsoft.com/office/drawing/2014/main" id="{34D92C4F-DD4F-4D85-8BC6-FCE6AB5A67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4" name="Freeform 17">
              <a:extLst>
                <a:ext uri="{FF2B5EF4-FFF2-40B4-BE49-F238E27FC236}">
                  <a16:creationId xmlns:a16="http://schemas.microsoft.com/office/drawing/2014/main" id="{A4AAAF9D-16BC-4DA1-A813-FC37F18296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5" name="Freeform 18">
              <a:extLst>
                <a:ext uri="{FF2B5EF4-FFF2-40B4-BE49-F238E27FC236}">
                  <a16:creationId xmlns:a16="http://schemas.microsoft.com/office/drawing/2014/main" id="{83BF3428-5CAD-4606-8F85-07BE0D1D56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6" name="Freeform 19">
              <a:extLst>
                <a:ext uri="{FF2B5EF4-FFF2-40B4-BE49-F238E27FC236}">
                  <a16:creationId xmlns:a16="http://schemas.microsoft.com/office/drawing/2014/main" id="{53DFE6DE-47E4-4F4B-8A42-AD863AADCA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7" name="Freeform 20">
              <a:extLst>
                <a:ext uri="{FF2B5EF4-FFF2-40B4-BE49-F238E27FC236}">
                  <a16:creationId xmlns:a16="http://schemas.microsoft.com/office/drawing/2014/main" id="{28F69E0A-4B2A-436B-AD31-98BA8354B6D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8" name="Freeform 21">
              <a:extLst>
                <a:ext uri="{FF2B5EF4-FFF2-40B4-BE49-F238E27FC236}">
                  <a16:creationId xmlns:a16="http://schemas.microsoft.com/office/drawing/2014/main" id="{C509CD92-F0C1-48BB-BF1A-63522FDC11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9" name="Freeform 22">
              <a:extLst>
                <a:ext uri="{FF2B5EF4-FFF2-40B4-BE49-F238E27FC236}">
                  <a16:creationId xmlns:a16="http://schemas.microsoft.com/office/drawing/2014/main" id="{3A98D60C-77A4-42AF-B86D-48F7C9AB13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0" name="Freeform 23">
              <a:extLst>
                <a:ext uri="{FF2B5EF4-FFF2-40B4-BE49-F238E27FC236}">
                  <a16:creationId xmlns:a16="http://schemas.microsoft.com/office/drawing/2014/main" id="{56DCCB48-D8A9-40A6-B68C-43A35C0E00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1" name="Freeform 24">
              <a:extLst>
                <a:ext uri="{FF2B5EF4-FFF2-40B4-BE49-F238E27FC236}">
                  <a16:creationId xmlns:a16="http://schemas.microsoft.com/office/drawing/2014/main" id="{133E4DA3-90B9-416E-A5CE-D9C5661A23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2" name="Freeform 25">
              <a:extLst>
                <a:ext uri="{FF2B5EF4-FFF2-40B4-BE49-F238E27FC236}">
                  <a16:creationId xmlns:a16="http://schemas.microsoft.com/office/drawing/2014/main" id="{AE3DA917-3C00-46A1-8D21-F61A371B6C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3" name="Freeform 26">
              <a:extLst>
                <a:ext uri="{FF2B5EF4-FFF2-40B4-BE49-F238E27FC236}">
                  <a16:creationId xmlns:a16="http://schemas.microsoft.com/office/drawing/2014/main" id="{96B1C7DA-E795-4A0B-8924-D205BD6C0F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4" name="Freeform 27">
              <a:extLst>
                <a:ext uri="{FF2B5EF4-FFF2-40B4-BE49-F238E27FC236}">
                  <a16:creationId xmlns:a16="http://schemas.microsoft.com/office/drawing/2014/main" id="{FEBAF99F-3686-45F0-8401-882C3ABC1CA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5" name="Freeform 28">
              <a:extLst>
                <a:ext uri="{FF2B5EF4-FFF2-40B4-BE49-F238E27FC236}">
                  <a16:creationId xmlns:a16="http://schemas.microsoft.com/office/drawing/2014/main" id="{58211079-9C36-4253-852F-95B3ABA23E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6" name="Freeform 29">
              <a:extLst>
                <a:ext uri="{FF2B5EF4-FFF2-40B4-BE49-F238E27FC236}">
                  <a16:creationId xmlns:a16="http://schemas.microsoft.com/office/drawing/2014/main" id="{1FE74215-6F2F-4A03-9CC7-523029CD6E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7" name="Freeform 30">
              <a:extLst>
                <a:ext uri="{FF2B5EF4-FFF2-40B4-BE49-F238E27FC236}">
                  <a16:creationId xmlns:a16="http://schemas.microsoft.com/office/drawing/2014/main" id="{4476ED71-2A5C-4F27-9FFB-F1E6B5129E3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8" name="Freeform 31">
              <a:extLst>
                <a:ext uri="{FF2B5EF4-FFF2-40B4-BE49-F238E27FC236}">
                  <a16:creationId xmlns:a16="http://schemas.microsoft.com/office/drawing/2014/main" id="{8267D7F5-A20A-4609-B63A-62ED63F84D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9" name="Freeform 32">
              <a:extLst>
                <a:ext uri="{FF2B5EF4-FFF2-40B4-BE49-F238E27FC236}">
                  <a16:creationId xmlns:a16="http://schemas.microsoft.com/office/drawing/2014/main" id="{E6AFB22C-4FCF-45A6-BF31-9540A6F342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0" name="Rectangle 33">
              <a:extLst>
                <a:ext uri="{FF2B5EF4-FFF2-40B4-BE49-F238E27FC236}">
                  <a16:creationId xmlns:a16="http://schemas.microsoft.com/office/drawing/2014/main" id="{DB317745-3841-4AD5-8FC4-511A5D10F4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51" name="Freeform 34">
              <a:extLst>
                <a:ext uri="{FF2B5EF4-FFF2-40B4-BE49-F238E27FC236}">
                  <a16:creationId xmlns:a16="http://schemas.microsoft.com/office/drawing/2014/main" id="{6D3BA348-0C90-4EE6-A16C-D17E90187C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2" name="Freeform 35">
              <a:extLst>
                <a:ext uri="{FF2B5EF4-FFF2-40B4-BE49-F238E27FC236}">
                  <a16:creationId xmlns:a16="http://schemas.microsoft.com/office/drawing/2014/main" id="{B3FAA4DB-6C54-4C44-8BBF-AE205CE598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3" name="Freeform 36">
              <a:extLst>
                <a:ext uri="{FF2B5EF4-FFF2-40B4-BE49-F238E27FC236}">
                  <a16:creationId xmlns:a16="http://schemas.microsoft.com/office/drawing/2014/main" id="{097CA9F8-5865-4D17-A051-172DDDD89E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4" name="Freeform 37">
              <a:extLst>
                <a:ext uri="{FF2B5EF4-FFF2-40B4-BE49-F238E27FC236}">
                  <a16:creationId xmlns:a16="http://schemas.microsoft.com/office/drawing/2014/main" id="{2C296192-B697-47A2-AC95-FC8641268E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5" name="Freeform 38">
              <a:extLst>
                <a:ext uri="{FF2B5EF4-FFF2-40B4-BE49-F238E27FC236}">
                  <a16:creationId xmlns:a16="http://schemas.microsoft.com/office/drawing/2014/main" id="{9C9AD537-B004-4991-9A8B-ECF72AF63F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6" name="Freeform 39">
              <a:extLst>
                <a:ext uri="{FF2B5EF4-FFF2-40B4-BE49-F238E27FC236}">
                  <a16:creationId xmlns:a16="http://schemas.microsoft.com/office/drawing/2014/main" id="{9DF274C3-D204-4FB8-9209-BDB30F99C5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7" name="Freeform 40">
              <a:extLst>
                <a:ext uri="{FF2B5EF4-FFF2-40B4-BE49-F238E27FC236}">
                  <a16:creationId xmlns:a16="http://schemas.microsoft.com/office/drawing/2014/main" id="{4909F4FF-54C5-43F7-8753-91D0035036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8" name="Freeform 41">
              <a:extLst>
                <a:ext uri="{FF2B5EF4-FFF2-40B4-BE49-F238E27FC236}">
                  <a16:creationId xmlns:a16="http://schemas.microsoft.com/office/drawing/2014/main" id="{5FE19BB2-6FAC-4FF4-BE92-30D8A3C020E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9" name="Freeform 42">
              <a:extLst>
                <a:ext uri="{FF2B5EF4-FFF2-40B4-BE49-F238E27FC236}">
                  <a16:creationId xmlns:a16="http://schemas.microsoft.com/office/drawing/2014/main" id="{C52D5DC1-58EE-4153-825A-B09C698C38B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0" name="Freeform 43">
              <a:extLst>
                <a:ext uri="{FF2B5EF4-FFF2-40B4-BE49-F238E27FC236}">
                  <a16:creationId xmlns:a16="http://schemas.microsoft.com/office/drawing/2014/main" id="{81A663EF-73E5-477B-91AD-18FA889DDD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1" name="Freeform 44">
              <a:extLst>
                <a:ext uri="{FF2B5EF4-FFF2-40B4-BE49-F238E27FC236}">
                  <a16:creationId xmlns:a16="http://schemas.microsoft.com/office/drawing/2014/main" id="{B4DBBF7D-8C34-4013-A287-BFEC0003878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2" name="Rectangle 45">
              <a:extLst>
                <a:ext uri="{FF2B5EF4-FFF2-40B4-BE49-F238E27FC236}">
                  <a16:creationId xmlns:a16="http://schemas.microsoft.com/office/drawing/2014/main" id="{5EDAC163-083A-4AEE-80D6-E9774E1609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63" name="Freeform 46">
              <a:extLst>
                <a:ext uri="{FF2B5EF4-FFF2-40B4-BE49-F238E27FC236}">
                  <a16:creationId xmlns:a16="http://schemas.microsoft.com/office/drawing/2014/main" id="{F898E171-D099-48A5-B01A-D8CC6DED22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4" name="Freeform 47">
              <a:extLst>
                <a:ext uri="{FF2B5EF4-FFF2-40B4-BE49-F238E27FC236}">
                  <a16:creationId xmlns:a16="http://schemas.microsoft.com/office/drawing/2014/main" id="{AB23D959-BC81-4FD8-BED8-3AB7910673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5" name="Freeform 48">
              <a:extLst>
                <a:ext uri="{FF2B5EF4-FFF2-40B4-BE49-F238E27FC236}">
                  <a16:creationId xmlns:a16="http://schemas.microsoft.com/office/drawing/2014/main" id="{64CA4034-86BB-4E4B-8BDE-F144EFD665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6" name="Freeform 49">
              <a:extLst>
                <a:ext uri="{FF2B5EF4-FFF2-40B4-BE49-F238E27FC236}">
                  <a16:creationId xmlns:a16="http://schemas.microsoft.com/office/drawing/2014/main" id="{8D8C2377-2A01-46E3-B448-BC68296A8A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7" name="Freeform 50">
              <a:extLst>
                <a:ext uri="{FF2B5EF4-FFF2-40B4-BE49-F238E27FC236}">
                  <a16:creationId xmlns:a16="http://schemas.microsoft.com/office/drawing/2014/main" id="{9C241A62-FC0D-442C-848E-2CE07E78FE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8" name="Freeform 51">
              <a:extLst>
                <a:ext uri="{FF2B5EF4-FFF2-40B4-BE49-F238E27FC236}">
                  <a16:creationId xmlns:a16="http://schemas.microsoft.com/office/drawing/2014/main" id="{3ACC34B9-6FA5-4877-B540-29C8C4A67A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9" name="Freeform 52">
              <a:extLst>
                <a:ext uri="{FF2B5EF4-FFF2-40B4-BE49-F238E27FC236}">
                  <a16:creationId xmlns:a16="http://schemas.microsoft.com/office/drawing/2014/main" id="{D362703C-25CE-49F8-806C-8BFE4068C6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0" name="Freeform 53">
              <a:extLst>
                <a:ext uri="{FF2B5EF4-FFF2-40B4-BE49-F238E27FC236}">
                  <a16:creationId xmlns:a16="http://schemas.microsoft.com/office/drawing/2014/main" id="{B0EF9A27-4999-40AE-BA08-70C3BBE18F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1" name="Freeform 54">
              <a:extLst>
                <a:ext uri="{FF2B5EF4-FFF2-40B4-BE49-F238E27FC236}">
                  <a16:creationId xmlns:a16="http://schemas.microsoft.com/office/drawing/2014/main" id="{D715A6D3-544B-4B12-9841-5A1F6B33E3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2" name="Freeform 55">
              <a:extLst>
                <a:ext uri="{FF2B5EF4-FFF2-40B4-BE49-F238E27FC236}">
                  <a16:creationId xmlns:a16="http://schemas.microsoft.com/office/drawing/2014/main" id="{82B48662-B68D-4BC7-B8D2-23826AB8630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3" name="Freeform 56">
              <a:extLst>
                <a:ext uri="{FF2B5EF4-FFF2-40B4-BE49-F238E27FC236}">
                  <a16:creationId xmlns:a16="http://schemas.microsoft.com/office/drawing/2014/main" id="{D2EEDA5F-E97D-4265-9E81-DF0976EC76C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4" name="Freeform 57">
              <a:extLst>
                <a:ext uri="{FF2B5EF4-FFF2-40B4-BE49-F238E27FC236}">
                  <a16:creationId xmlns:a16="http://schemas.microsoft.com/office/drawing/2014/main" id="{BC1768C4-E2D0-481F-A3B9-7A5EAE2C7D2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5" name="Freeform 58">
              <a:extLst>
                <a:ext uri="{FF2B5EF4-FFF2-40B4-BE49-F238E27FC236}">
                  <a16:creationId xmlns:a16="http://schemas.microsoft.com/office/drawing/2014/main" id="{39321CDD-4745-45CC-9FCC-64B8C1D9E3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88325EAC-7433-4CBB-8B9A-646958E904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76424" y="4141693"/>
            <a:ext cx="8791575" cy="1301673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800" spc="-50" dirty="0"/>
              <a:t>Live Demo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048503E-79B0-4E19-AB98-3BA028A3C01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1876424" y="5443368"/>
            <a:ext cx="8791575" cy="865991"/>
          </a:xfrm>
        </p:spPr>
        <p:txBody>
          <a:bodyPr vert="horz" lIns="91440" tIns="45720" rIns="91440" bIns="45720" rtlCol="0">
            <a:normAutofit/>
          </a:bodyPr>
          <a:lstStyle/>
          <a:p>
            <a:pPr algn="ctr">
              <a:spcBef>
                <a:spcPts val="1000"/>
              </a:spcBef>
            </a:pPr>
            <a:r>
              <a:rPr lang="en-US" sz="2000" cap="all" spc="200" dirty="0">
                <a:solidFill>
                  <a:schemeClr val="tx2"/>
                </a:solidFill>
                <a:latin typeface="+mn-lt"/>
              </a:rPr>
              <a:t>Contact Book App</a:t>
            </a:r>
          </a:p>
        </p:txBody>
      </p:sp>
      <p:pic>
        <p:nvPicPr>
          <p:cNvPr id="29" name="Graphic 6" descr="Home Group">
            <a:extLst>
              <a:ext uri="{FF2B5EF4-FFF2-40B4-BE49-F238E27FC236}">
                <a16:creationId xmlns:a16="http://schemas.microsoft.com/office/drawing/2014/main" id="{B814CD8D-FBC9-40F3-B15D-85002432301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2586483" y="1108038"/>
            <a:ext cx="2893808" cy="2893808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</p:pic>
      <p:pic>
        <p:nvPicPr>
          <p:cNvPr id="5" name="Picture 4" descr="Background pattern&#10;&#10;Description automatically generated">
            <a:extLst>
              <a:ext uri="{FF2B5EF4-FFF2-40B4-BE49-F238E27FC236}">
                <a16:creationId xmlns:a16="http://schemas.microsoft.com/office/drawing/2014/main" id="{60B228BF-642C-4300-9F65-E46C834B8CD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354075" y="1330875"/>
            <a:ext cx="4313924" cy="2437367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970874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252C36"/>
      </a:dk2>
      <a:lt2>
        <a:srgbClr val="7C96A3"/>
      </a:lt2>
      <a:accent1>
        <a:srgbClr val="4FD093"/>
      </a:accent1>
      <a:accent2>
        <a:srgbClr val="54BCDF"/>
      </a:accent2>
      <a:accent3>
        <a:srgbClr val="A262D0"/>
      </a:accent3>
      <a:accent4>
        <a:srgbClr val="D7537B"/>
      </a:accent4>
      <a:accent5>
        <a:srgbClr val="E78045"/>
      </a:accent5>
      <a:accent6>
        <a:srgbClr val="84C350"/>
      </a:accent6>
      <a:hlink>
        <a:srgbClr val="22FFFF"/>
      </a:hlink>
      <a:folHlink>
        <a:srgbClr val="9BF3FD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4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4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48000"/>
                <a:hueMod val="106000"/>
                <a:satMod val="140000"/>
                <a:lumMod val="42000"/>
              </a:schemeClr>
              <a:schemeClr val="phClr">
                <a:tint val="98000"/>
                <a:hueMod val="92000"/>
                <a:satMod val="220000"/>
                <a:lumMod val="9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142578CA-DEC9-49C3-80AF-C113973CC9A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TM04033919[[fn=Circuit]]</Template>
  <TotalTime>1890</TotalTime>
  <Words>146</Words>
  <Application>Microsoft Office PowerPoint</Application>
  <PresentationFormat>Widescreen</PresentationFormat>
  <Paragraphs>18</Paragraphs>
  <Slides>3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8" baseType="lpstr">
      <vt:lpstr>Arial</vt:lpstr>
      <vt:lpstr>Calibri</vt:lpstr>
      <vt:lpstr>Segoe UI</vt:lpstr>
      <vt:lpstr>Tw Cen MT</vt:lpstr>
      <vt:lpstr>Circuit</vt:lpstr>
      <vt:lpstr>Module 9 : Power Apps - Contact Book App</vt:lpstr>
      <vt:lpstr>Module Outline</vt:lpstr>
      <vt:lpstr>Live Demo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Module 8 : Power Apps - Working with data</dc:title>
  <dc:creator>Inayeth Govender</dc:creator>
  <cp:lastModifiedBy>Inayeth Govender</cp:lastModifiedBy>
  <cp:revision>2</cp:revision>
  <dcterms:created xsi:type="dcterms:W3CDTF">2022-02-10T11:13:19Z</dcterms:created>
  <dcterms:modified xsi:type="dcterms:W3CDTF">2022-02-15T19:23:05Z</dcterms:modified>
</cp:coreProperties>
</file>

<file path=docProps/thumbnail.jpeg>
</file>